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5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9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1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92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2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1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89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13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5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E47AF-CADD-4324-B83D-95AE95CE37FF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F97F7-01EE-4BAC-9234-D9D1DB68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74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08646" y="2420260"/>
            <a:ext cx="1430374" cy="593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Logic</a:t>
            </a:r>
          </a:p>
          <a:p>
            <a:pPr algn="ctr"/>
            <a:r>
              <a:rPr lang="en-US" sz="1000" dirty="0" smtClean="0"/>
              <a:t>Guido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7" name="Hexagon 6"/>
          <p:cNvSpPr/>
          <p:nvPr/>
        </p:nvSpPr>
        <p:spPr>
          <a:xfrm>
            <a:off x="10405807" y="2210919"/>
            <a:ext cx="1709035" cy="1011807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A/C Motor</a:t>
            </a:r>
          </a:p>
          <a:p>
            <a:pPr algn="ctr"/>
            <a:r>
              <a:rPr lang="en-US" sz="1000" dirty="0" smtClean="0"/>
              <a:t>Santos</a:t>
            </a:r>
          </a:p>
          <a:p>
            <a:pPr algn="ctr"/>
            <a:r>
              <a:rPr lang="en-US" sz="1000" dirty="0" smtClean="0"/>
              <a:t>Research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210419" y="2259623"/>
            <a:ext cx="128637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Switches</a:t>
            </a:r>
          </a:p>
          <a:p>
            <a:pPr algn="ctr"/>
            <a:r>
              <a:rPr lang="en-US" sz="1000" dirty="0" smtClean="0"/>
              <a:t>Robbins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9" name="Oval 8"/>
          <p:cNvSpPr/>
          <p:nvPr/>
        </p:nvSpPr>
        <p:spPr>
          <a:xfrm>
            <a:off x="6728389" y="295508"/>
            <a:ext cx="1195755" cy="984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PWM</a:t>
            </a:r>
          </a:p>
          <a:p>
            <a:pPr algn="ctr"/>
            <a:r>
              <a:rPr lang="en-US" dirty="0" smtClean="0"/>
              <a:t>Logic</a:t>
            </a:r>
          </a:p>
          <a:p>
            <a:pPr algn="ctr"/>
            <a:r>
              <a:rPr lang="en-US" sz="1000" dirty="0" smtClean="0"/>
              <a:t>Barwick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10" name="Oval 9"/>
          <p:cNvSpPr/>
          <p:nvPr/>
        </p:nvSpPr>
        <p:spPr>
          <a:xfrm>
            <a:off x="9221909" y="284825"/>
            <a:ext cx="1301262" cy="1065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VFD Control</a:t>
            </a:r>
          </a:p>
          <a:p>
            <a:pPr algn="ctr"/>
            <a:r>
              <a:rPr lang="en-US" sz="1000" dirty="0" smtClean="0"/>
              <a:t>Barwick</a:t>
            </a:r>
          </a:p>
          <a:p>
            <a:pPr algn="ctr"/>
            <a:r>
              <a:rPr lang="en-US" sz="1000" dirty="0" smtClean="0"/>
              <a:t>To be Purchased</a:t>
            </a:r>
            <a:endParaRPr lang="en-US" sz="1000" dirty="0"/>
          </a:p>
        </p:txBody>
      </p:sp>
      <p:sp>
        <p:nvSpPr>
          <p:cNvPr id="11" name="Can 10"/>
          <p:cNvSpPr/>
          <p:nvPr/>
        </p:nvSpPr>
        <p:spPr>
          <a:xfrm>
            <a:off x="4066286" y="5240778"/>
            <a:ext cx="1336431" cy="158261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Battery Bank (LiFePo4)</a:t>
            </a:r>
          </a:p>
          <a:p>
            <a:pPr algn="ctr"/>
            <a:r>
              <a:rPr lang="en-US" sz="1000" dirty="0" smtClean="0"/>
              <a:t>Robbins</a:t>
            </a:r>
            <a:endParaRPr lang="en-US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4191578" y="3920788"/>
            <a:ext cx="1085849" cy="5829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DC-DC</a:t>
            </a:r>
          </a:p>
          <a:p>
            <a:pPr algn="ctr"/>
            <a:r>
              <a:rPr lang="en-US" sz="1000" dirty="0"/>
              <a:t>B</a:t>
            </a:r>
            <a:r>
              <a:rPr lang="en-US" sz="1000" dirty="0" smtClean="0"/>
              <a:t>arwick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13" name="Can 12"/>
          <p:cNvSpPr/>
          <p:nvPr/>
        </p:nvSpPr>
        <p:spPr>
          <a:xfrm>
            <a:off x="6189784" y="5961184"/>
            <a:ext cx="1362808" cy="58029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Super Caps</a:t>
            </a:r>
          </a:p>
          <a:p>
            <a:pPr algn="ctr"/>
            <a:r>
              <a:rPr lang="en-US" sz="1000" dirty="0" smtClean="0"/>
              <a:t>Robbins</a:t>
            </a:r>
          </a:p>
          <a:p>
            <a:pPr algn="ctr"/>
            <a:r>
              <a:rPr lang="en-US" sz="1000" dirty="0" smtClean="0"/>
              <a:t>Research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330461" y="4375288"/>
            <a:ext cx="1028701" cy="6175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DC-DC</a:t>
            </a:r>
          </a:p>
          <a:p>
            <a:pPr algn="ctr"/>
            <a:r>
              <a:rPr lang="en-US" sz="1000" dirty="0" smtClean="0"/>
              <a:t>Barwick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15" name="Flowchart: Display 14"/>
          <p:cNvSpPr/>
          <p:nvPr/>
        </p:nvSpPr>
        <p:spPr>
          <a:xfrm>
            <a:off x="210753" y="1642655"/>
            <a:ext cx="1384669" cy="883192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LCD Display</a:t>
            </a:r>
          </a:p>
          <a:p>
            <a:pPr algn="ctr"/>
            <a:r>
              <a:rPr lang="en-US" sz="1000" dirty="0" smtClean="0"/>
              <a:t>Guido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16" name="Flowchart: Data 15"/>
          <p:cNvSpPr/>
          <p:nvPr/>
        </p:nvSpPr>
        <p:spPr>
          <a:xfrm>
            <a:off x="3409915" y="839873"/>
            <a:ext cx="2628900" cy="719029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Throttle Pedal</a:t>
            </a:r>
          </a:p>
          <a:p>
            <a:pPr algn="ctr"/>
            <a:r>
              <a:rPr lang="en-US" sz="1000" dirty="0" smtClean="0"/>
              <a:t>Barwick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17" name="Pentagon 16"/>
          <p:cNvSpPr/>
          <p:nvPr/>
        </p:nvSpPr>
        <p:spPr>
          <a:xfrm>
            <a:off x="8233062" y="2392655"/>
            <a:ext cx="1436472" cy="64833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L.P. Filter</a:t>
            </a:r>
          </a:p>
          <a:p>
            <a:pPr algn="ctr"/>
            <a:r>
              <a:rPr lang="en-US" sz="1000" smtClean="0"/>
              <a:t>Santos</a:t>
            </a:r>
            <a:endParaRPr lang="en-US" sz="1000" dirty="0" smtClean="0"/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18" name="Flowchart: Data 17"/>
          <p:cNvSpPr/>
          <p:nvPr/>
        </p:nvSpPr>
        <p:spPr>
          <a:xfrm>
            <a:off x="100185" y="3754052"/>
            <a:ext cx="2661299" cy="659423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Accelerometer</a:t>
            </a:r>
          </a:p>
          <a:p>
            <a:pPr algn="ctr"/>
            <a:r>
              <a:rPr lang="en-US" sz="1000" dirty="0" smtClean="0"/>
              <a:t>Robbins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20" name="Flowchart: Magnetic Disk 19"/>
          <p:cNvSpPr/>
          <p:nvPr/>
        </p:nvSpPr>
        <p:spPr>
          <a:xfrm>
            <a:off x="1631001" y="117082"/>
            <a:ext cx="1600200" cy="105889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Storage</a:t>
            </a:r>
          </a:p>
          <a:p>
            <a:pPr algn="ctr"/>
            <a:r>
              <a:rPr lang="en-US" sz="1000" dirty="0" smtClean="0"/>
              <a:t>Guido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sp>
        <p:nvSpPr>
          <p:cNvPr id="21" name="Rounded Rectangle 20"/>
          <p:cNvSpPr/>
          <p:nvPr/>
        </p:nvSpPr>
        <p:spPr>
          <a:xfrm>
            <a:off x="8853854" y="4768610"/>
            <a:ext cx="1793630" cy="1114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Regenerative Braking</a:t>
            </a:r>
          </a:p>
          <a:p>
            <a:pPr algn="ctr"/>
            <a:r>
              <a:rPr lang="en-US" sz="1000" dirty="0" smtClean="0"/>
              <a:t>Santos</a:t>
            </a:r>
          </a:p>
          <a:p>
            <a:pPr algn="ctr"/>
            <a:r>
              <a:rPr lang="en-US" sz="1000" dirty="0" smtClean="0"/>
              <a:t>Research</a:t>
            </a:r>
            <a:endParaRPr lang="en-US" sz="1000" dirty="0"/>
          </a:p>
        </p:txBody>
      </p:sp>
      <p:cxnSp>
        <p:nvCxnSpPr>
          <p:cNvPr id="28" name="Straight Arrow Connector 27"/>
          <p:cNvCxnSpPr>
            <a:stCxn id="11" idx="1"/>
            <a:endCxn id="12" idx="2"/>
          </p:cNvCxnSpPr>
          <p:nvPr/>
        </p:nvCxnSpPr>
        <p:spPr>
          <a:xfrm flipV="1">
            <a:off x="4734502" y="4503712"/>
            <a:ext cx="1" cy="7370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79547" y="4721825"/>
            <a:ext cx="1465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Unregulated Battery Bus</a:t>
            </a:r>
            <a:endParaRPr lang="en-US" sz="1000" dirty="0"/>
          </a:p>
        </p:txBody>
      </p:sp>
      <p:cxnSp>
        <p:nvCxnSpPr>
          <p:cNvPr id="32" name="Straight Arrow Connector 31"/>
          <p:cNvCxnSpPr>
            <a:stCxn id="21" idx="1"/>
          </p:cNvCxnSpPr>
          <p:nvPr/>
        </p:nvCxnSpPr>
        <p:spPr>
          <a:xfrm flipH="1">
            <a:off x="6937131" y="5325694"/>
            <a:ext cx="19167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Connector 32"/>
          <p:cNvSpPr/>
          <p:nvPr/>
        </p:nvSpPr>
        <p:spPr>
          <a:xfrm>
            <a:off x="6805246" y="5259752"/>
            <a:ext cx="131885" cy="1318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33" idx="0"/>
          </p:cNvCxnSpPr>
          <p:nvPr/>
        </p:nvCxnSpPr>
        <p:spPr>
          <a:xfrm flipH="1" flipV="1">
            <a:off x="6871188" y="4992814"/>
            <a:ext cx="1" cy="266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4"/>
            <a:endCxn id="13" idx="1"/>
          </p:cNvCxnSpPr>
          <p:nvPr/>
        </p:nvCxnSpPr>
        <p:spPr>
          <a:xfrm flipH="1">
            <a:off x="6871188" y="5391635"/>
            <a:ext cx="1" cy="5695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Connector 41"/>
          <p:cNvSpPr/>
          <p:nvPr/>
        </p:nvSpPr>
        <p:spPr>
          <a:xfrm>
            <a:off x="6781066" y="3668940"/>
            <a:ext cx="145074" cy="1492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Elbow Connector 46"/>
          <p:cNvCxnSpPr>
            <a:stCxn id="12" idx="0"/>
            <a:endCxn id="42" idx="2"/>
          </p:cNvCxnSpPr>
          <p:nvPr/>
        </p:nvCxnSpPr>
        <p:spPr>
          <a:xfrm rot="5400000" flipH="1" flipV="1">
            <a:off x="5669176" y="2808899"/>
            <a:ext cx="177216" cy="20465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4" idx="0"/>
            <a:endCxn id="42" idx="4"/>
          </p:cNvCxnSpPr>
          <p:nvPr/>
        </p:nvCxnSpPr>
        <p:spPr>
          <a:xfrm flipV="1">
            <a:off x="6844812" y="3818204"/>
            <a:ext cx="8791" cy="557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2" idx="0"/>
            <a:endCxn id="8" idx="2"/>
          </p:cNvCxnSpPr>
          <p:nvPr/>
        </p:nvCxnSpPr>
        <p:spPr>
          <a:xfrm flipV="1">
            <a:off x="6853603" y="3174023"/>
            <a:ext cx="1" cy="49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8" idx="3"/>
            <a:endCxn id="17" idx="1"/>
          </p:cNvCxnSpPr>
          <p:nvPr/>
        </p:nvCxnSpPr>
        <p:spPr>
          <a:xfrm flipV="1">
            <a:off x="7496789" y="2716822"/>
            <a:ext cx="73627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7" idx="3"/>
            <a:endCxn id="7" idx="3"/>
          </p:cNvCxnSpPr>
          <p:nvPr/>
        </p:nvCxnSpPr>
        <p:spPr>
          <a:xfrm>
            <a:off x="9669534" y="2716822"/>
            <a:ext cx="73627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9221909" y="2553373"/>
            <a:ext cx="1301262" cy="2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9304994" y="2894173"/>
            <a:ext cx="12181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496789" y="2550996"/>
            <a:ext cx="736273" cy="2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7496789" y="2894173"/>
            <a:ext cx="7362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8" idx="0"/>
            <a:endCxn id="10" idx="5"/>
          </p:cNvCxnSpPr>
          <p:nvPr/>
        </p:nvCxnSpPr>
        <p:spPr>
          <a:xfrm rot="5400000" flipH="1" flipV="1">
            <a:off x="8060247" y="-12736"/>
            <a:ext cx="1065716" cy="3479002"/>
          </a:xfrm>
          <a:prstGeom prst="bentConnector3">
            <a:avLst>
              <a:gd name="adj1" fmla="val 590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8" idx="0"/>
            <a:endCxn id="10" idx="4"/>
          </p:cNvCxnSpPr>
          <p:nvPr/>
        </p:nvCxnSpPr>
        <p:spPr>
          <a:xfrm rot="5400000" flipH="1" flipV="1">
            <a:off x="7908201" y="295284"/>
            <a:ext cx="909742" cy="3018936"/>
          </a:xfrm>
          <a:prstGeom prst="bentConnector3">
            <a:avLst>
              <a:gd name="adj1" fmla="val 2390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10" idx="1"/>
            <a:endCxn id="9" idx="7"/>
          </p:cNvCxnSpPr>
          <p:nvPr/>
        </p:nvCxnSpPr>
        <p:spPr>
          <a:xfrm flipH="1" flipV="1">
            <a:off x="7749030" y="439720"/>
            <a:ext cx="1663444" cy="1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0" idx="2"/>
            <a:endCxn id="9" idx="6"/>
          </p:cNvCxnSpPr>
          <p:nvPr/>
        </p:nvCxnSpPr>
        <p:spPr>
          <a:xfrm flipH="1" flipV="1">
            <a:off x="7924144" y="787877"/>
            <a:ext cx="1297765" cy="2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874749" y="1858518"/>
            <a:ext cx="1109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Current Feedback</a:t>
            </a:r>
            <a:endParaRPr lang="en-US" sz="1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7868626" y="1439562"/>
            <a:ext cx="11063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Voltage Feedback</a:t>
            </a:r>
            <a:endParaRPr lang="en-US" sz="1000" dirty="0"/>
          </a:p>
        </p:txBody>
      </p:sp>
      <p:sp>
        <p:nvSpPr>
          <p:cNvPr id="129" name="TextBox 128"/>
          <p:cNvSpPr txBox="1"/>
          <p:nvPr/>
        </p:nvSpPr>
        <p:spPr>
          <a:xfrm>
            <a:off x="8099653" y="231349"/>
            <a:ext cx="9268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Frequency Set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8102859" y="603567"/>
            <a:ext cx="923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Amplitude Set</a:t>
            </a:r>
            <a:endParaRPr lang="en-US" sz="1000" dirty="0"/>
          </a:p>
        </p:txBody>
      </p:sp>
      <p:cxnSp>
        <p:nvCxnSpPr>
          <p:cNvPr id="132" name="Elbow Connector 131"/>
          <p:cNvCxnSpPr>
            <a:stCxn id="16" idx="1"/>
            <a:endCxn id="10" idx="0"/>
          </p:cNvCxnSpPr>
          <p:nvPr/>
        </p:nvCxnSpPr>
        <p:spPr>
          <a:xfrm rot="5400000" flipH="1" flipV="1">
            <a:off x="7020928" y="-2011738"/>
            <a:ext cx="555048" cy="5148175"/>
          </a:xfrm>
          <a:prstGeom prst="bentConnector3">
            <a:avLst>
              <a:gd name="adj1" fmla="val 14118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5398477" y="38604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Desired Power</a:t>
            </a:r>
            <a:endParaRPr lang="en-US" sz="1000" dirty="0"/>
          </a:p>
        </p:txBody>
      </p:sp>
      <p:cxnSp>
        <p:nvCxnSpPr>
          <p:cNvPr id="152" name="Elbow Connector 151"/>
          <p:cNvCxnSpPr>
            <a:stCxn id="9" idx="2"/>
          </p:cNvCxnSpPr>
          <p:nvPr/>
        </p:nvCxnSpPr>
        <p:spPr>
          <a:xfrm rot="10800000" flipV="1">
            <a:off x="6497515" y="787877"/>
            <a:ext cx="230874" cy="147174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 rot="16200000">
            <a:off x="6059316" y="1436384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Duty Cycle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7424995" y="3040989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PWM Sinusoid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9326090" y="2258963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Filtered Power Signal</a:t>
            </a:r>
          </a:p>
        </p:txBody>
      </p:sp>
      <p:cxnSp>
        <p:nvCxnSpPr>
          <p:cNvPr id="181" name="Elbow Connector 180"/>
          <p:cNvCxnSpPr>
            <a:endCxn id="21" idx="3"/>
          </p:cNvCxnSpPr>
          <p:nvPr/>
        </p:nvCxnSpPr>
        <p:spPr>
          <a:xfrm rot="5400000">
            <a:off x="9902420" y="3967790"/>
            <a:ext cx="2102968" cy="6128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V="1">
            <a:off x="11180751" y="4083764"/>
            <a:ext cx="189901" cy="224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11307471" y="405641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</a:t>
            </a:r>
            <a:endParaRPr lang="en-US" sz="1000" dirty="0"/>
          </a:p>
        </p:txBody>
      </p:sp>
      <p:sp>
        <p:nvSpPr>
          <p:cNvPr id="187" name="TextBox 186"/>
          <p:cNvSpPr txBox="1"/>
          <p:nvPr/>
        </p:nvSpPr>
        <p:spPr>
          <a:xfrm rot="16200000">
            <a:off x="10692402" y="4025648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Regen Line</a:t>
            </a:r>
            <a:endParaRPr lang="en-US" sz="1000" dirty="0"/>
          </a:p>
        </p:txBody>
      </p:sp>
      <p:sp>
        <p:nvSpPr>
          <p:cNvPr id="188" name="TextBox 187"/>
          <p:cNvSpPr txBox="1"/>
          <p:nvPr/>
        </p:nvSpPr>
        <p:spPr>
          <a:xfrm>
            <a:off x="7424995" y="5126283"/>
            <a:ext cx="9300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Super Cap Bus</a:t>
            </a:r>
            <a:endParaRPr lang="en-US" sz="10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198823" y="3555284"/>
            <a:ext cx="11031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Regulated DC Bus</a:t>
            </a:r>
            <a:endParaRPr lang="en-US" sz="1000" dirty="0"/>
          </a:p>
        </p:txBody>
      </p:sp>
      <p:cxnSp>
        <p:nvCxnSpPr>
          <p:cNvPr id="198" name="Elbow Connector 197"/>
          <p:cNvCxnSpPr>
            <a:stCxn id="11" idx="2"/>
            <a:endCxn id="4" idx="2"/>
          </p:cNvCxnSpPr>
          <p:nvPr/>
        </p:nvCxnSpPr>
        <p:spPr>
          <a:xfrm rot="10800000">
            <a:off x="3723834" y="3013384"/>
            <a:ext cx="342453" cy="30187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 rot="16200000">
            <a:off x="3102830" y="4458546"/>
            <a:ext cx="995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Battery Voltage</a:t>
            </a:r>
            <a:endParaRPr lang="en-US" sz="1000" dirty="0"/>
          </a:p>
        </p:txBody>
      </p:sp>
      <p:cxnSp>
        <p:nvCxnSpPr>
          <p:cNvPr id="205" name="Straight Arrow Connector 204"/>
          <p:cNvCxnSpPr>
            <a:stCxn id="8" idx="1"/>
            <a:endCxn id="4" idx="3"/>
          </p:cNvCxnSpPr>
          <p:nvPr/>
        </p:nvCxnSpPr>
        <p:spPr>
          <a:xfrm flipH="1" flipV="1">
            <a:off x="4439020" y="2716822"/>
            <a:ext cx="177139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18" idx="0"/>
            <a:endCxn id="4" idx="1"/>
          </p:cNvCxnSpPr>
          <p:nvPr/>
        </p:nvCxnSpPr>
        <p:spPr>
          <a:xfrm rot="5400000" flipH="1" flipV="1">
            <a:off x="1834190" y="2579596"/>
            <a:ext cx="1037230" cy="13116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Elbow Connector 211"/>
          <p:cNvCxnSpPr>
            <a:endCxn id="15" idx="3"/>
          </p:cNvCxnSpPr>
          <p:nvPr/>
        </p:nvCxnSpPr>
        <p:spPr>
          <a:xfrm rot="10800000">
            <a:off x="1595423" y="2084252"/>
            <a:ext cx="1407629" cy="379619"/>
          </a:xfrm>
          <a:prstGeom prst="bentConnector3">
            <a:avLst>
              <a:gd name="adj1" fmla="val 6686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Elbow Connector 214"/>
          <p:cNvCxnSpPr/>
          <p:nvPr/>
        </p:nvCxnSpPr>
        <p:spPr>
          <a:xfrm rot="16200000" flipV="1">
            <a:off x="4251646" y="3027563"/>
            <a:ext cx="754018" cy="67800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4489883" y="3158527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Sense</a:t>
            </a:r>
            <a:endParaRPr lang="en-US" sz="1000" dirty="0"/>
          </a:p>
        </p:txBody>
      </p:sp>
      <p:sp>
        <p:nvSpPr>
          <p:cNvPr id="218" name="TextBox 217"/>
          <p:cNvSpPr txBox="1"/>
          <p:nvPr/>
        </p:nvSpPr>
        <p:spPr>
          <a:xfrm>
            <a:off x="1749997" y="2705650"/>
            <a:ext cx="12282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Accelerometer Data</a:t>
            </a:r>
            <a:endParaRPr lang="en-US" sz="1000" dirty="0"/>
          </a:p>
        </p:txBody>
      </p:sp>
      <p:sp>
        <p:nvSpPr>
          <p:cNvPr id="221" name="TextBox 220"/>
          <p:cNvSpPr txBox="1"/>
          <p:nvPr/>
        </p:nvSpPr>
        <p:spPr>
          <a:xfrm>
            <a:off x="2049721" y="2228823"/>
            <a:ext cx="9733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Display Control</a:t>
            </a:r>
            <a:endParaRPr lang="en-US" sz="1000" dirty="0"/>
          </a:p>
        </p:txBody>
      </p:sp>
      <p:sp>
        <p:nvSpPr>
          <p:cNvPr id="222" name="TextBox 221"/>
          <p:cNvSpPr txBox="1"/>
          <p:nvPr/>
        </p:nvSpPr>
        <p:spPr>
          <a:xfrm>
            <a:off x="2610444" y="1585245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 Bus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963487" y="2522481"/>
            <a:ext cx="854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Switch Temp</a:t>
            </a:r>
            <a:endParaRPr lang="en-US" sz="1000" dirty="0"/>
          </a:p>
        </p:txBody>
      </p:sp>
      <p:cxnSp>
        <p:nvCxnSpPr>
          <p:cNvPr id="225" name="Elbow Connector 224"/>
          <p:cNvCxnSpPr>
            <a:stCxn id="4" idx="0"/>
            <a:endCxn id="20" idx="3"/>
          </p:cNvCxnSpPr>
          <p:nvPr/>
        </p:nvCxnSpPr>
        <p:spPr>
          <a:xfrm rot="16200000" flipV="1">
            <a:off x="2455327" y="1151754"/>
            <a:ext cx="1244280" cy="1292732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835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102</Words>
  <Application>Microsoft Office PowerPoint</Application>
  <PresentationFormat>Widescreen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UCF Libraries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Merritt Robbins</dc:creator>
  <cp:lastModifiedBy>Merritt Robbins</cp:lastModifiedBy>
  <cp:revision>14</cp:revision>
  <dcterms:created xsi:type="dcterms:W3CDTF">2016-01-29T01:33:01Z</dcterms:created>
  <dcterms:modified xsi:type="dcterms:W3CDTF">2016-01-29T03:51:34Z</dcterms:modified>
</cp:coreProperties>
</file>